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DF523D-35EB-4F33-BAA8-D942126CC937}" v="3" dt="2019-04-23T23:25:17.290"/>
    <p1510:client id="{7512C196-A893-D314-74EC-8B25F2249EE5}" v="2" dt="2019-04-24T01:26:22.619"/>
    <p1510:client id="{B0034A98-DF3E-A928-24AF-99889915E42C}" v="10" dt="2019-04-24T03:20:56.706"/>
    <p1510:client id="{2AF0E61B-309C-FCB8-4896-961AC6B6278B}" v="92" dt="2019-04-24T03:55:35.969"/>
    <p1510:client id="{77940CCB-54EF-7661-5EEE-64C700476477}" v="243" dt="2019-04-24T04:22:46.5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104" autoAdjust="0"/>
  </p:normalViewPr>
  <p:slideViewPr>
    <p:cSldViewPr snapToGrid="0">
      <p:cViewPr varScale="1">
        <p:scale>
          <a:sx n="62" d="100"/>
          <a:sy n="62" d="100"/>
        </p:scale>
        <p:origin x="145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6AA426-EA4D-48EB-A0B7-2DCB23B0DAEE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2DB947-559C-4AF5-B205-65F4C0035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67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DB947-559C-4AF5-B205-65F4C0035F7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70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10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98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846CE7D5-CF57-46EF-B807-FDD0502418D4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740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144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045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453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04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10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105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369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20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050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Campus Trash Audit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By: Yusef Abuissa, Delaney Albrecht, Jordan Barnett, Cole Billings, and Sydney Bortscheller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A24DA-70AD-48C7-8863-B0000199A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Methodologies</a:t>
            </a:r>
            <a:endParaRPr lang="en-US"/>
          </a:p>
        </p:txBody>
      </p:sp>
      <p:pic>
        <p:nvPicPr>
          <p:cNvPr id="8" name="Picture 9" descr="A close up of a map&#10;&#10;Description generated with high confidence">
            <a:extLst>
              <a:ext uri="{FF2B5EF4-FFF2-40B4-BE49-F238E27FC236}">
                <a16:creationId xmlns:a16="http://schemas.microsoft.com/office/drawing/2014/main" id="{3B5B3BA0-1154-4F10-8C57-DAE732F90B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904717" y="611460"/>
            <a:ext cx="2892366" cy="579567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43000-06B8-4C3F-8C85-0042B9A09DB6}"/>
              </a:ext>
            </a:extLst>
          </p:cNvPr>
          <p:cNvSpPr txBox="1">
            <a:spLocks/>
          </p:cNvSpPr>
          <p:nvPr/>
        </p:nvSpPr>
        <p:spPr>
          <a:xfrm>
            <a:off x="1202919" y="2011680"/>
            <a:ext cx="7535710" cy="42062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We traveled to three locations and asked for a bag each of recycling and trash to be set aside after collection</a:t>
            </a:r>
          </a:p>
          <a:p>
            <a:r>
              <a:rPr lang="en-US"/>
              <a:t>We then weighed the misplaced materials in each bag</a:t>
            </a: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0E1A22AF-CB6E-480C-9151-504A6C203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408" y="4934982"/>
            <a:ext cx="69532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4F19BAFB-23FA-45DE-BCC6-3502ABC01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377" y="4708479"/>
            <a:ext cx="104775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E44E52B9-0F9D-4336-8325-CECA32D3A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521" y="4731870"/>
            <a:ext cx="11811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0E7BBE49-1F94-4A7B-9B29-E3A406EA6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804" y="4906965"/>
            <a:ext cx="104775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>
            <a:extLst>
              <a:ext uri="{FF2B5EF4-FFF2-40B4-BE49-F238E27FC236}">
                <a16:creationId xmlns:a16="http://schemas.microsoft.com/office/drawing/2014/main" id="{7E3F54D0-5C45-435E-BF24-CCD9DF55A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746" y="5000078"/>
            <a:ext cx="69532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>
            <a:extLst>
              <a:ext uri="{FF2B5EF4-FFF2-40B4-BE49-F238E27FC236}">
                <a16:creationId xmlns:a16="http://schemas.microsoft.com/office/drawing/2014/main" id="{FB478A69-897E-4D06-B44A-1F5B69BD5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71" y="4778378"/>
            <a:ext cx="1304925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4A5A9C9-76D7-4AB8-B063-30EB2D19C6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86" y="3049042"/>
            <a:ext cx="3902071" cy="3902071"/>
          </a:xfrm>
          <a:prstGeom prst="rect">
            <a:avLst/>
          </a:prstGeom>
        </p:spPr>
      </p:pic>
      <p:sp>
        <p:nvSpPr>
          <p:cNvPr id="26" name="Trapezoid 25">
            <a:extLst>
              <a:ext uri="{FF2B5EF4-FFF2-40B4-BE49-F238E27FC236}">
                <a16:creationId xmlns:a16="http://schemas.microsoft.com/office/drawing/2014/main" id="{4F269604-F141-4814-80B1-382C44ED355D}"/>
              </a:ext>
            </a:extLst>
          </p:cNvPr>
          <p:cNvSpPr/>
          <p:nvPr/>
        </p:nvSpPr>
        <p:spPr>
          <a:xfrm>
            <a:off x="3826693" y="6102353"/>
            <a:ext cx="1721223" cy="193638"/>
          </a:xfrm>
          <a:prstGeom prst="trapezoi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rapezoid 26">
            <a:extLst>
              <a:ext uri="{FF2B5EF4-FFF2-40B4-BE49-F238E27FC236}">
                <a16:creationId xmlns:a16="http://schemas.microsoft.com/office/drawing/2014/main" id="{3A975FCA-2AA1-472D-858F-85EEE6ABCB86}"/>
              </a:ext>
            </a:extLst>
          </p:cNvPr>
          <p:cNvSpPr/>
          <p:nvPr/>
        </p:nvSpPr>
        <p:spPr>
          <a:xfrm>
            <a:off x="6273203" y="6102353"/>
            <a:ext cx="1721223" cy="193638"/>
          </a:xfrm>
          <a:prstGeom prst="trapezoi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709CB74-70BA-46B3-A287-1FA4D642D61C}"/>
              </a:ext>
            </a:extLst>
          </p:cNvPr>
          <p:cNvSpPr/>
          <p:nvPr/>
        </p:nvSpPr>
        <p:spPr>
          <a:xfrm>
            <a:off x="4346281" y="6295991"/>
            <a:ext cx="870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44.8lbs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29C1506-9722-4639-A888-4CF3F7EA914A}"/>
              </a:ext>
            </a:extLst>
          </p:cNvPr>
          <p:cNvSpPr/>
          <p:nvPr/>
        </p:nvSpPr>
        <p:spPr>
          <a:xfrm>
            <a:off x="6792791" y="6295991"/>
            <a:ext cx="755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2.9lbs</a:t>
            </a:r>
          </a:p>
        </p:txBody>
      </p:sp>
    </p:spTree>
    <p:extLst>
      <p:ext uri="{BB962C8B-B14F-4D97-AF65-F5344CB8AC3E}">
        <p14:creationId xmlns:p14="http://schemas.microsoft.com/office/powerpoint/2010/main" val="221298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0.25677 -0.2900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39" y="-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677 -0.29004 L 0.17747 0.03472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1" y="1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0.25677 -0.29954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39" y="-1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677 -0.29954 L 0.20559 0.05023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5" y="1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0.25677 -0.27315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39" y="-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677 -0.27315 L 0.41706 0.02453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0.27487 -0.24375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37" y="-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615 -0.27569 L 0.19675 0.05856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7" y="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7.40741E-7 L 0.24687 -0.26852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44" y="-1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687 -0.26852 L 0.16276 0.07245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06" y="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96296E-6 L 0.26875 -0.24977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38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875 -0.24977 L 0.37813 0.06365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9" y="1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A6BDA-D2A7-4224-9148-9BF1FBE32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Motivation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174BA-5E4A-4F25-A6FE-02D57096E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Since there are so many students on campus using the trash, changing trash habits here can have a big impact</a:t>
            </a:r>
          </a:p>
          <a:p>
            <a:endParaRPr lang="en-US"/>
          </a:p>
          <a:p>
            <a:r>
              <a:rPr lang="en-US"/>
              <a:t>Misplaced trash is a big deal</a:t>
            </a:r>
          </a:p>
          <a:p>
            <a:endParaRPr lang="en-US"/>
          </a:p>
          <a:p>
            <a:r>
              <a:rPr lang="en-US"/>
              <a:t>Really simple and easy to correct our mistakes</a:t>
            </a:r>
          </a:p>
          <a:p>
            <a:endParaRPr lang="en-US"/>
          </a:p>
          <a:p>
            <a:r>
              <a:rPr lang="en-US"/>
              <a:t>It's apparent people don't properly recycle</a:t>
            </a:r>
          </a:p>
          <a:p>
            <a:endParaRPr lang="en-US"/>
          </a:p>
        </p:txBody>
      </p:sp>
      <p:pic>
        <p:nvPicPr>
          <p:cNvPr id="4" name="Picture 4" descr="A screenshot of a cell phone screen with text&#10;&#10;Description generated with high confidence">
            <a:extLst>
              <a:ext uri="{FF2B5EF4-FFF2-40B4-BE49-F238E27FC236}">
                <a16:creationId xmlns:a16="http://schemas.microsoft.com/office/drawing/2014/main" id="{4F6EF687-C103-4132-889D-779B0AA0B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9961" y="3151861"/>
            <a:ext cx="4736926" cy="356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593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AC8D9-E5AD-4368-B4F3-2744A8F29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Findings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63BC4-9637-4992-9D7C-20E67CBE7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In our audit, we sorted through 44.6 pounds of designated garbage and 26.0 pounds of designated recycling. </a:t>
            </a:r>
          </a:p>
          <a:p>
            <a:r>
              <a:rPr lang="en-US"/>
              <a:t>We removing and weighed anything that didn’t belong and calculated the % that was misplaced. </a:t>
            </a:r>
          </a:p>
          <a:p>
            <a:r>
              <a:rPr lang="en-US"/>
              <a:t>In the end</a:t>
            </a:r>
          </a:p>
          <a:p>
            <a:pPr lvl="1"/>
            <a:r>
              <a:rPr lang="en-US"/>
              <a:t>6.5% of the material in the trash by weight was recyclable</a:t>
            </a:r>
          </a:p>
          <a:p>
            <a:pPr lvl="1"/>
            <a:r>
              <a:rPr lang="en-US"/>
              <a:t>30.4% of the material in the recycling bins was actually trash.</a:t>
            </a:r>
          </a:p>
          <a:p>
            <a:pPr lvl="1"/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0" name="Picture 10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F51A260-B28E-4242-8E6A-E97980AC7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5633" y="3355153"/>
            <a:ext cx="3578268" cy="31435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156D22-952C-4CF6-B3EE-794F4D76414B}"/>
              </a:ext>
            </a:extLst>
          </p:cNvPr>
          <p:cNvSpPr txBox="1"/>
          <p:nvPr/>
        </p:nvSpPr>
        <p:spPr>
          <a:xfrm>
            <a:off x="679214" y="1704622"/>
            <a:ext cx="719290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endParaRPr lang="en-US" sz="200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86F0D32-F77F-4B7F-B7D9-56D0E3028350}"/>
              </a:ext>
            </a:extLst>
          </p:cNvPr>
          <p:cNvSpPr txBox="1">
            <a:spLocks/>
          </p:cNvSpPr>
          <p:nvPr/>
        </p:nvSpPr>
        <p:spPr>
          <a:xfrm>
            <a:off x="1185985" y="4704080"/>
            <a:ext cx="7008895" cy="18261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There was a lot of compostable material, but compost is very easily contaminated so compost collection would be tricky.</a:t>
            </a:r>
          </a:p>
          <a:p>
            <a:endParaRPr lang="en-US"/>
          </a:p>
          <a:p>
            <a:pPr lvl="1"/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695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4ADE8-3528-4606-81BC-C3831C743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Online Pamphlet For more details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EFFE40B-5165-4F7A-9BAD-68FDCD2867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5513" y="2011680"/>
            <a:ext cx="3238891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5667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1</TotalTime>
  <Words>112</Words>
  <Application>Microsoft Office PowerPoint</Application>
  <PresentationFormat>Widescreen</PresentationFormat>
  <Paragraphs>27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Corbel</vt:lpstr>
      <vt:lpstr>Wingdings</vt:lpstr>
      <vt:lpstr>Banded</vt:lpstr>
      <vt:lpstr>Campus Trash Audit</vt:lpstr>
      <vt:lpstr>Methodologies</vt:lpstr>
      <vt:lpstr>Motivation</vt:lpstr>
      <vt:lpstr>Findings</vt:lpstr>
      <vt:lpstr>Online Pamphlet For more details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Sydney Bortscheller</dc:creator>
  <cp:lastModifiedBy>Sydney Bortscheller</cp:lastModifiedBy>
  <cp:revision>5</cp:revision>
  <dcterms:created xsi:type="dcterms:W3CDTF">2013-07-15T20:26:40Z</dcterms:created>
  <dcterms:modified xsi:type="dcterms:W3CDTF">2019-04-30T13:57:11Z</dcterms:modified>
</cp:coreProperties>
</file>