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11" Type="http://schemas.openxmlformats.org/officeDocument/2006/relationships/slide" Target="slides/slide6.xml"/><Relationship Id="rId22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Garamond-italic.fntdata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8fed4ae92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8fed4ae92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fed4ae92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fed4ae92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fed4ae92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fed4ae92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fed4ae92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fed4ae92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8fed4ae92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8fed4ae92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fed4ae92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fed4ae92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ACT: Active Conservation Training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aramond"/>
                <a:ea typeface="Garamond"/>
                <a:cs typeface="Garamond"/>
                <a:sym typeface="Garamond"/>
              </a:rPr>
              <a:t>A Guide to Sustainability Curriculum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By Connor Johnson, Jillian Shrader, Kristyna Bradley, Anna Nelson, and Libby Chelsvig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Energy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 Plan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Understanding what energy is and how people use it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Energy usage and sources in everyday material things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Fossil fuels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Renewable energies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Solar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Wind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Hydropower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Agriculture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Lesson Plan</a:t>
            </a:r>
            <a:r>
              <a:rPr lang="en" sz="1400">
                <a:latin typeface="Garamond"/>
                <a:ea typeface="Garamond"/>
                <a:cs typeface="Garamond"/>
                <a:sym typeface="Garamond"/>
              </a:rPr>
              <a:t>:</a:t>
            </a:r>
            <a:endParaRPr sz="14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Land degradation due to farming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Overgrazing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Deforestation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Desertification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Loss of Biodiversity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Corn Basics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Difference between field corn and sweet corn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Problems with growing field corn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Herbicides and Pesticides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Solutions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Waste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Lesson Plan: Waste Management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Ask: What is waste? Does Nature create waste?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Discuss product life and death – 3 R’s and how they interconnect with one another.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Encourage students to take discussion and recycling ideas from the classroom home.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Activity: Waste Sorting Game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Sorting waste into trash, recycling, and compost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What has to be thrown out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What can be repurposed to help make nutrient rich soil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What can be recycled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Plastic can take 1,000 years to degrade in a landfill, aluminum 500, ect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Animals and Ecosystems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Lesson Plan: Animals and Ecosystems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What are ecosystems and their services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What they provide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Why they’re important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Examples of animals that make ecosystems go round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Birds, bees, bats, ect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Activity: Nature Walk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20 minutes to a few hours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Explore local parks, green spaces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Garamond"/>
              <a:buChar char="●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Education about local nature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Flora and fauna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Geography and geology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Public lands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Leave No Trace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○"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Alternative forms of transportation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Consumption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Lesson Plan: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Role of consumption in sustainability efforts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Consumerism and impact an American society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Sustainable Consumption </a:t>
            </a: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patterns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Activity: Make your own tote bag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Font typeface="Garamond"/>
              <a:buChar char="●"/>
            </a:pPr>
            <a:r>
              <a:rPr lang="en" sz="1200">
                <a:latin typeface="Garamond"/>
                <a:ea typeface="Garamond"/>
                <a:cs typeface="Garamond"/>
                <a:sym typeface="Garamond"/>
              </a:rPr>
              <a:t>Have students bring an old T-shirt, stained, too small, etc. Students will also need scissors, and can use markers or extra string as desired.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●"/>
            </a:pPr>
            <a:r>
              <a:rPr lang="en" sz="1200">
                <a:latin typeface="Garamond"/>
                <a:ea typeface="Garamond"/>
                <a:cs typeface="Garamond"/>
                <a:sym typeface="Garamond"/>
              </a:rPr>
              <a:t>Make 4-8 inch vertical cuts from bottom, tie pieces together in knots to close bottom of bag or sew if preferred.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●"/>
            </a:pPr>
            <a:r>
              <a:rPr lang="en" sz="1200">
                <a:latin typeface="Garamond"/>
                <a:ea typeface="Garamond"/>
                <a:cs typeface="Garamond"/>
                <a:sym typeface="Garamond"/>
              </a:rPr>
              <a:t>Cut sleeves and collar out to create straps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Garamond"/>
              <a:buChar char="●"/>
            </a:pPr>
            <a:r>
              <a:rPr lang="en" sz="1200">
                <a:latin typeface="Garamond"/>
                <a:ea typeface="Garamond"/>
                <a:cs typeface="Garamond"/>
                <a:sym typeface="Garamond"/>
              </a:rPr>
              <a:t>Decorate as wanted</a:t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Other Activities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87900" y="13932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Trivia Jenga: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5061350" y="13932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Ecological Footprint: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Estimate individual footprints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Compare and discuss results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Discuss methods to decrease their ecological footprints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Challenge to create lowest, realistic, footprint value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Encourage students to make changes in their lives to reflect their revised  ecological footprints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369" y="3136575"/>
            <a:ext cx="2168726" cy="200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0" l="0" r="0" t="24499"/>
          <a:stretch/>
        </p:blipFill>
        <p:spPr>
          <a:xfrm>
            <a:off x="387900" y="1798600"/>
            <a:ext cx="2350300" cy="315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